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6" r:id="rId3"/>
    <p:sldId id="991" r:id="rId4"/>
    <p:sldId id="999" r:id="rId5"/>
    <p:sldId id="992" r:id="rId6"/>
    <p:sldId id="998" r:id="rId7"/>
    <p:sldId id="1000" r:id="rId8"/>
    <p:sldId id="993" r:id="rId9"/>
    <p:sldId id="1002" r:id="rId10"/>
    <p:sldId id="1003" r:id="rId11"/>
    <p:sldId id="994" r:id="rId12"/>
    <p:sldId id="995" r:id="rId13"/>
    <p:sldId id="1005" r:id="rId14"/>
    <p:sldId id="1006" r:id="rId15"/>
    <p:sldId id="1007" r:id="rId16"/>
    <p:sldId id="1008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aunt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 hair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But I have short hair.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852936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是第三人称单数，故排除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我的姑姑有长头发。但是我有短头发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可知答案选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6760" y="17277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0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7232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判断下列句子或对话与所给图片是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—What’s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—It’s a bear.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monkey. It has a long tail.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tiger. It has a short tail.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19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12520"/>
            <a:ext cx="7128792" cy="670381"/>
          </a:xfrm>
          <a:prstGeom prst="rect">
            <a:avLst/>
          </a:prstGeom>
        </p:spPr>
      </p:pic>
      <p:pic>
        <p:nvPicPr>
          <p:cNvPr id="4" name="gh31.jpg" descr="id:21474919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2158167"/>
            <a:ext cx="576064" cy="829649"/>
          </a:xfrm>
          <a:prstGeom prst="rect">
            <a:avLst/>
          </a:prstGeom>
        </p:spPr>
      </p:pic>
      <p:pic>
        <p:nvPicPr>
          <p:cNvPr id="5" name="bt13.jpg" descr="id:21474919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75326" y="3573016"/>
            <a:ext cx="740892" cy="792088"/>
          </a:xfrm>
          <a:prstGeom prst="rect">
            <a:avLst/>
          </a:prstGeom>
        </p:spPr>
      </p:pic>
      <p:pic>
        <p:nvPicPr>
          <p:cNvPr id="6" name="z34b.jpg" descr="id:21474919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91350" y="4941168"/>
            <a:ext cx="775335" cy="716280"/>
          </a:xfrm>
          <a:prstGeom prst="rect">
            <a:avLst/>
          </a:prstGeom>
        </p:spPr>
      </p:pic>
      <p:sp>
        <p:nvSpPr>
          <p:cNvPr id="7" name="内容占位符 4"/>
          <p:cNvSpPr txBox="1">
            <a:spLocks/>
          </p:cNvSpPr>
          <p:nvPr/>
        </p:nvSpPr>
        <p:spPr bwMode="auto">
          <a:xfrm>
            <a:off x="550590" y="28479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它是一头熊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，图片是长颈鹿，故填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1401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我有一只猴子。它有一条长尾巴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514014" y="55804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句意：看这只老虎。它有一条短尾巴。图片中老虎的尾巴很长，故填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3237" y="2303838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0630" y="3573016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94116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89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81250" y="1556792"/>
            <a:ext cx="4486564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给下列句子选择合适的应答语。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345630" y="1556792"/>
            <a:ext cx="4942264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 has a long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Oh, it has a short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Five.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2420888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那是什么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，因此答句应回答是什么。选项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它是一只狗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514014" y="50781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这是一只猴子吗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，因此答句应回答是或否。选项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是的。它有一条长尾巴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638" y="18793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13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41290" y="908720"/>
            <a:ext cx="4486564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bear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giraffe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607374" y="908720"/>
            <a:ext cx="43662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 has a long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Oh, it has a short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Five.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504870" y="1602922"/>
            <a:ext cx="681447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，因此答句应说看到的这只熊的特点。选项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噢，它有一条短尾巴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442006" y="422108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看这只长颈鹿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，因此答句应回答看到的长颈鹿的特点。选项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它有一个长脖子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516" y="35999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59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41290" y="1617181"/>
            <a:ext cx="4486564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 tigers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607374" y="1617181"/>
            <a:ext cx="43662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 has a long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Oh, it has a short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Five.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514014" y="2189763"/>
            <a:ext cx="680532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有多少只老虎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，因此答句应回答老虎的数量。选项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4554" y="16557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91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2141482"/>
            <a:ext cx="7920880" cy="5619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来到了红山动物园参观打卡。从方框中选择合适的内容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white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Look 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go to a big zoo today. There are so many animals. Look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panda. It’s black and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my favourite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最喜欢的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animal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giraffe. It has a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body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neck. Look at this elephant. It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big 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a long nose. Animals are our friends. Love animals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28768" y="894618"/>
            <a:ext cx="3600400" cy="472028"/>
          </a:xfrm>
          <a:prstGeom prst="rect">
            <a:avLst/>
          </a:prstGeom>
        </p:spPr>
      </p:pic>
      <p:pic>
        <p:nvPicPr>
          <p:cNvPr id="5" name="sf31.jpg" descr="id:21474919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983638" y="2924944"/>
            <a:ext cx="1656184" cy="165618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39022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31332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9302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6694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9422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4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根据常识，熊猫是黑白相间的，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“black and white”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是固定搭配，表示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黑白相间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sz="26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，句意为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看这只长颈鹿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，符合语境，故选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body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为名词，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是形容词，根据常识可知，长颈鹿有一个大的身体，故选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脖子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是形容词，根据常识可知，长颈鹿的脖子是长的，故选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大象有大大的耳朵和长长的鼻子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2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01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9915276" cy="56776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414686" y="2132856"/>
            <a:ext cx="7920880" cy="18712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53137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rabbit. It has a short tail.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cat. It has a long tail.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giraffe. It has a short neck.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bear. It has a short tail.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78782" y="34721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41136" y="34559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83238" y="350100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71470" y="34751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选出每组中不同类的一项。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short	B. long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264" y="214133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5404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红色；红色的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是颜色类名词或形容词。故选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8522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22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small	B. tail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in	B. the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zoo	B. welcome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park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140574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脖子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均是表示身体部位的名词。故选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13393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均是介词；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这，那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是定冠词。故选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492432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均是表示地点的名词；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welcome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欢迎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0335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5638" y="273479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7500" y="447270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37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7083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rabbit. It’s white.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442006" y="31909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“look at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，是固定短语，故选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7586" y="20590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95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21280" cy="2592288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！也表示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，通常用于引起他人的注意，提醒对方看某个事物或场景，语气较为强烈。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772816"/>
            <a:ext cx="2084065" cy="63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cat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long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have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本题的意思是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这只猫有一条长尾巴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是第三人称单数，谓语动词需要用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8256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0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418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giraffe. It has a long 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/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31339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是单数可数名词，其前用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修饰，本题表特指，故选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03465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71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241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tiger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996952"/>
            <a:ext cx="1098179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本题的意思是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这只老虎很大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是形容词，前面需用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7985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24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1018</Words>
  <Application>Microsoft Office PowerPoint</Application>
  <PresentationFormat>自定义</PresentationFormat>
  <Paragraphs>128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2025-05-26T07:00:22Z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